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Hulswit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IJmuiden · 1975 GL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87563509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Hulswit is actief in Verpleging, Verzorging &amp; Thuiszorg. In boekjaar 2023 rapporteerde de organisatie een omzet van €580k met een EBITDA-marge van 37.5%.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€580k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37.5%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75.5% (in het bovenste kwartiel). Leverage ratio (langlopende schuld / EBITDA): 0.08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1151.1%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Hulswit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2026-04-18T02:11:15Z</dcterms:created>
  <dcterms:modified xsi:type="dcterms:W3CDTF">2026-04-18T02:11:15Z</dcterms:modified>
</cp:coreProperties>
</file>