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Huisartsenpraktijk Gorissen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 Aar · 2461 CD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87545705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Huisartsenpraktijk Gorissen is actief in Eerstelijnszorg. In boekjaar 2023 rapporteerde de organisatie een omzet van €632k met een EBITDA-marge van 51.5%.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€632k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51.5%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52.8% (onder de mediaan). Leverage ratio (langlopende schuld / EBITDA): 0.19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Huisartsenpraktijk Gorissen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2026-04-18T02:21:37Z</dcterms:created>
  <dcterms:modified xsi:type="dcterms:W3CDTF">2026-04-18T02:21:37Z</dcterms:modified>
</cp:coreProperties>
</file>