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VOF De Aster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Vught · 5261 LS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87493993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VOF De Aster is actief in Verpleging, Verzorging &amp; Thuiszorg.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14.7% (in het onderste kwartiel). Leverage ratio (langlopende schuld / EBITDA): 0.17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VOF De Aster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2026-04-18T01:45:29Z</dcterms:created>
  <dcterms:modified xsi:type="dcterms:W3CDTF">2026-04-18T01:45:29Z</dcterms:modified>
</cp:coreProperties>
</file>