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Wenums Veldzicht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Wenum Wiesel · 7345 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87478617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Wenums Veldzicht is actief in Gehandicaptenzorg. In boekjaar 2023 rapporteerde de organisatie een omzet van €42k met een EBITDA-marge van 417.8%.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€42k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417.8% ligt in het bovenste kwartiel van de peer group (mediaan 18.2%, n=171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-93.6%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Wenums Veldzicht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