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Ambulancevoorziening 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Ittervoort · 6014 DA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87451158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Ambulancevoorziening Limburg is actief in Eerstelijnszorg. In boekjaar 2024 rapporteerde de organisatie een omzet van €63.0 mln met een EBITDA-marge van 6.4%.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6.4%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27.7% (in het onderste kwartiel). Leverage ratio (langlopende schuld / EBITDA): 1.78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Ambulancevoorziening 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2026-04-18T03:50:06Z</dcterms:created>
  <dcterms:modified xsi:type="dcterms:W3CDTF">2026-04-18T03:50:06Z</dcterms:modified>
</cp:coreProperties>
</file>