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Regionale Ambulancevoorziening Limburg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Ittervoort · 6014 DA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87451158 · Boekjaren 2023–2024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Regionale Ambulancevoorziening Limburg is actief in Eerstelijnszorg. In boekjaar 2024 rapporteerde de organisatie een omzet van €63.0 mln met een EBITDA-marge van 6.4%. Rapportage-historie omvat 2 boekjaren.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€63.0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6.4% ligt boven de mediaan van de peer group (mediaan 3.8%, n=53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27.7% (in het onderste kwartiel). Leverage ratio (langlopende schuld / EBITDA): 1.78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6.9% per jaar over 1 boekjaar.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931920"/>
                <a:gridCol w="393192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Regionale Ambulancevoorziening Limburg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2026-10-16T14:17:20Z</dcterms:created>
  <dcterms:modified xsi:type="dcterms:W3CDTF">2026-10-16T14:17:20Z</dcterms:modified>
</cp:coreProperties>
</file>