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Regionale Ambulancevoorziening Limburg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ELZ — Eerstelijnszorg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Ittervoort · 6014 DA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87451158 · Boekjaren 2023–2024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Regionale Ambulancevoorziening Limburg is actief in Eerstelijnszorg. In boekjaar 2024 rapporteerde de organisatie een omzet van €63.0 mln met een EBITDA-marge van 6.4%. Rapportage-historie omvat 2 boekjaren.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€63.0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6.4%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27.7%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6.4% ligt boven de mediaan van de peer group (mediaan 3.8%, n=53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27.7% (in het onderste kwartiel). Leverage ratio (langlopende schuld / EBITDA): 1.78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6.9% per jaar over 1 boekjaar.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3931920"/>
                <a:gridCol w="393192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€58.9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23.4%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27.7%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1.67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1.78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ELZ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54.9%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76.1%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27.7%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3156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0.24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1.78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2870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34.4%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56.3%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Regionale Ambulancevoorziening Limburg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2026-08-17T15:27:56Z</dcterms:created>
  <dcterms:modified xsi:type="dcterms:W3CDTF">2026-08-17T15:27:56Z</dcterms:modified>
</cp:coreProperties>
</file>