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Tandheelkundig Centrum B&amp;B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Elst · 6661 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87335913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Tandheelkundig Centrum B&amp;B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95.8%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Tandheelkundig Centrum B&amp;B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2026-04-18T02:05:12Z</dcterms:created>
  <dcterms:modified xsi:type="dcterms:W3CDTF">2026-04-18T02:05:12Z</dcterms:modified>
</cp:coreProperties>
</file>