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Polderhuis Midden-Delfland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Maasland · 3155 CB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87314207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Polderhuis Midden-Delfland B.V. is actief in Verpleging, Verzorging &amp; Thuiszorg.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-58.0%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-58.0%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Polderhuis Midden-Delfland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2026-04-18T01:45:02Z</dcterms:created>
  <dcterms:modified xsi:type="dcterms:W3CDTF">2026-04-18T01:45:02Z</dcterms:modified>
</cp:coreProperties>
</file>