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Novalux Telemedicine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1017 BR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87284251 · Boekjaren 2023–2023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Novalux Telemedicine B.V. is actief in Ziekenhuizen &amp; MSZ. In boekjaar 2023 rapporteerde de organisatie een omzet van €1.5 mln met een EBITDA-marge van -4.9%.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-4.9%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-100.9%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-4.9% ligt in het onderste kwartiel van de peer group (mediaan 4.2%, n=853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-100.9% (in het onderste kwartiel). Leverage ratio (langlopende schuld / EBITDA): -0.02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-0.02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-0.02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Novalux Telemedicine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2026-04-17T23:58:20Z</dcterms:created>
  <dcterms:modified xsi:type="dcterms:W3CDTF">2026-04-17T23:58:20Z</dcterms:modified>
</cp:coreProperties>
</file>