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De Doorbraak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Nieuw-Vennep · 2151 AM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87217473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De Doorbraak is actief in Eerstelijnszorg. In boekjaar 2023 rapporteerde de organisatie een omzet van €574k met een EBITDA-marge van 51.7%.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€574k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51.7%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De Doorbraak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2026-04-18T02:31:17Z</dcterms:created>
  <dcterms:modified xsi:type="dcterms:W3CDTF">2026-04-18T02:31:17Z</dcterms:modified>
</cp:coreProperties>
</file>