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Thiro Training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5222 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87206773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Thiro Training B.V.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64.2%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Thiro Training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2026-04-18T02:09:57Z</dcterms:created>
  <dcterms:modified xsi:type="dcterms:W3CDTF">2026-04-18T02:09:57Z</dcterms:modified>
</cp:coreProperties>
</file>