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Santpoort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Santpoort-Noord · 2071 NV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87138255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Santpoort is actief in Eerstelijnszorg. In boekjaar 2023 rapporteerde de organisatie een omzet van €689k met een EBITDA-marge van 60.1%.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€689k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60.1%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94.9%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Santpoort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2026-04-17T23:56:12Z</dcterms:created>
  <dcterms:modified xsi:type="dcterms:W3CDTF">2026-04-17T23:56:12Z</dcterms:modified>
</cp:coreProperties>
</file>