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 doccs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5037 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87126311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doccs B.V. is actief in Eerstelijnszorg.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-156.6%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-156.6% (in het onderste kwartiel). Leverage ratio (langlopende schuld / EBITDA): -3.25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GO doccs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2026-04-17T23:58:57Z</dcterms:created>
  <dcterms:modified xsi:type="dcterms:W3CDTF">2026-04-17T23:58:57Z</dcterms:modified>
</cp:coreProperties>
</file>