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Gezondheidscentra Eindhoven e.o.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Eindhoven · 5652 NP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87123525 · Boekjaren 2023–2024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Gezondheidscentra Eindhoven e.o. B.V. is actief in Eerstelijnszorg. In boekjaar 2024 rapporteerde de organisatie een omzet van €22.1 mln met een EBITDA-marge van -0.2%.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€22.1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-0.2%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-4.0%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-0.2% ligt in het onderste kwartiel van de peer group (mediaan 3.8%, n=53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-4.0% (in het onderste kwartiel). Leverage ratio (langlopende schuld / EBITDA): -191.18 (in het onderste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10.0%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-191.18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-191.18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Gezondheidscentra Eindhoven e.o.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2026-04-18T01:45:30Z</dcterms:created>
  <dcterms:modified xsi:type="dcterms:W3CDTF">2026-04-18T01:45:30Z</dcterms:modified>
</cp:coreProperties>
</file>