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ZvZ Drechterwaard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1824 DX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87031396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ZvZ Drechterwaard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-8.6% (in het onderste kwartiel). Leverage ratio (langlopende schuld / EBITDA): 1.16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ZvZ Drechterwaard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2026-04-18T01:45:08Z</dcterms:created>
  <dcterms:modified xsi:type="dcterms:W3CDTF">2026-04-18T01:45:08Z</dcterms:modified>
</cp:coreProperties>
</file>