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Ammase Consultancy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Raalte · 8103 PB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87028883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Ammase Consultancy B.V. is actief in Geestelijke Gezondheidszorg.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83.3%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83.3%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-84.1%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Ammase Consultancy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2026-04-18T03:48:31Z</dcterms:created>
  <dcterms:modified xsi:type="dcterms:W3CDTF">2026-04-18T03:48:31Z</dcterms:modified>
</cp:coreProperties>
</file>