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Wagterveld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Kampen · 8261 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86949136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Wagterveld Zorg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49.0% (boven de mediaan). Leverage ratio (langlopende schuld / EBITDA): 0.76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Wagterveld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2026-04-18T02:08:01Z</dcterms:created>
  <dcterms:modified xsi:type="dcterms:W3CDTF">2026-04-18T02:08:01Z</dcterms:modified>
</cp:coreProperties>
</file>