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Adora Zorg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Visvliet · 9845 AA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86948180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Adora Zorg B.V. is actief in Gehandicaptenzorg.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90.6%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90.6%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52.2%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Adora Zorg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2026-04-18T02:11:17Z</dcterms:created>
  <dcterms:modified xsi:type="dcterms:W3CDTF">2026-04-18T02:11:17Z</dcterms:modified>
</cp:coreProperties>
</file>