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Familie Clinique Rieteiland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1087 KA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86917471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 Clinique Rieteiland B.V. is actief in Eerstelijnszorg. In boekjaar 2023 rapporteerde de organisatie een omzet van €660k met een EBITDA-marge van 54.4%.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€660k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54.4%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91.2%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Familie Clinique Rieteiland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2026-04-18T00:20:23Z</dcterms:created>
  <dcterms:modified xsi:type="dcterms:W3CDTF">2026-04-18T00:20:23Z</dcterms:modified>
</cp:coreProperties>
</file>