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MyFoodCoach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3032 CK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86884050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MyFoodCoach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63.1%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-26.6%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126.63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MyFoodCoach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2026-04-18T03:49:57Z</dcterms:created>
  <dcterms:modified xsi:type="dcterms:W3CDTF">2026-04-18T03:49:57Z</dcterms:modified>
</cp:coreProperties>
</file>