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Tandartspraktijk de Regentes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2562 BH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86877674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Tandartspraktijk de Regentes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83.5%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Tandartspraktijk de Regentes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2026-04-18T03:48:44Z</dcterms:created>
  <dcterms:modified xsi:type="dcterms:W3CDTF">2026-04-18T03:48:44Z</dcterms:modified>
</cp:coreProperties>
</file>