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Veenstra Tandartspraktijk &amp; Implantologie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Heino · 8141 AJ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86866559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Veenstra Tandartspraktijk &amp; Implantologie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51.5% (onder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-10.7%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Veenstra Tandartspraktijk &amp; Implantologie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2026-04-18T02:12:52Z</dcterms:created>
  <dcterms:modified xsi:type="dcterms:W3CDTF">2026-04-18T02:12:52Z</dcterms:modified>
</cp:coreProperties>
</file>