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Adagio Amsterdam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1091 GC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86861123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Adagio Amsterdam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-40.2% (in het onderste kwartiel). Leverage ratio (langlopende schuld / EBITDA): -33.84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-13.5%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Adagio Amsterdam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2026-04-18T01:47:39Z</dcterms:created>
  <dcterms:modified xsi:type="dcterms:W3CDTF">2026-04-18T01:47:39Z</dcterms:modified>
</cp:coreProperties>
</file>