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ABCesar vof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3527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86860321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ABCesar vof is actief in Eerstelijnszorg. In boekjaar 2023 rapporteerde de organisatie een omzet van €695k met een EBITDA-marge van 34.4%.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€695k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34.4% ligt boven de mediaan van de peer group (mediaan 28.3%, n=741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ABCesar vof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2026-04-18T03:41:40Z</dcterms:created>
  <dcterms:modified xsi:type="dcterms:W3CDTF">2026-04-18T03:41:40Z</dcterms:modified>
</cp:coreProperties>
</file>