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It Fallaet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Drachtstercompagnie · 9222 NM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86858440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It Fallaet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88.9%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It Fallaet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2026-04-18T02:12:37Z</dcterms:created>
  <dcterms:modified xsi:type="dcterms:W3CDTF">2026-04-18T02:12:37Z</dcterms:modified>
</cp:coreProperties>
</file>