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Huisartspraktijk Janssen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Weert · 6006 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86858343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Huisartspraktijk Janssen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95.4%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Huisartspraktijk Janssen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2026-04-18T00:19:36Z</dcterms:created>
  <dcterms:modified xsi:type="dcterms:W3CDTF">2026-04-18T00:19:36Z</dcterms:modified>
</cp:coreProperties>
</file>