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Dentalmo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Groningen · 9744 GT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86842757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Dentalmo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81.4%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81.4% (in het bovenste kwartiel). Leverage ratio (langlopende schuld / EBITDA): 0.01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20.4%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Dentalmo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2026-04-18T00:20:22Z</dcterms:created>
  <dcterms:modified xsi:type="dcterms:W3CDTF">2026-04-18T00:20:22Z</dcterms:modified>
</cp:coreProperties>
</file>