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Dentissa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1025 MS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86787942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Dentissa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73.8%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Dentissa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2026-04-18T00:19:52Z</dcterms:created>
  <dcterms:modified xsi:type="dcterms:W3CDTF">2026-04-18T00:19:52Z</dcterms:modified>
</cp:coreProperties>
</file>