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huisartsenpraktijk Amstelveen 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Amstelveen · 1182 CL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86786679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huisartsenpraktijk Amstelveen Noord is actief in Eerstelijnszorg. In boekjaar 2023 rapporteerde de organisatie een omzet van €656k met een EBITDA-marge van 55.9%.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55.9%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91.3%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huisartsenpraktijk Amstelveen 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2026-04-18T00:19:35Z</dcterms:created>
  <dcterms:modified xsi:type="dcterms:W3CDTF">2026-04-18T00:19:35Z</dcterms:modified>
</cp:coreProperties>
</file>