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Baars &amp; Boelaars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Nieuw-Vennep · 2152 CZ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86779354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Baars &amp; Boelaars is actief in Eerstelijnszorg. In boekjaar 2023 rapporteerde de organisatie een omzet van €547k met een EBITDA-marge van 50.8%.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50.8%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101.2%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Baars &amp; Boelaars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2026-04-18T02:26:43Z</dcterms:created>
  <dcterms:modified xsi:type="dcterms:W3CDTF">2026-04-18T02:26:43Z</dcterms:modified>
</cp:coreProperties>
</file>