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Tandheelkundig Centrum Beethovenlaan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7557 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86771027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Tandheelkundig Centrum Beethovenlaan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71.9%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107.3%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Tandheelkundig Centrum Beethovenlaan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2026-04-18T03:46:28Z</dcterms:created>
  <dcterms:modified xsi:type="dcterms:W3CDTF">2026-04-18T03:46:28Z</dcterms:modified>
</cp:coreProperties>
</file>