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Hooglugt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Heerhugowaard · 1703 MB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86747193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Hooglugt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70.3%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70.3% (boven de mediaan). Leverage ratio (langlopende schuld / EBITDA): 0.10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Hooglugt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2026-04-18T03:49:47Z</dcterms:created>
  <dcterms:modified xsi:type="dcterms:W3CDTF">2026-04-18T03:49:47Z</dcterms:modified>
</cp:coreProperties>
</file>