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Medisch Centrum Sandelingplein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3075 AG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86731181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Medisch Centrum Sandelingplein is actief in Eerstelijnszorg. In boekjaar 2023 rapporteerde de organisatie een omzet van €783k met een EBITDA-marge van 53.7%.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€783k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53.7%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85.4%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322.7%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Medisch Centrum Sandelingplein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2026-04-18T00:22:54Z</dcterms:created>
  <dcterms:modified xsi:type="dcterms:W3CDTF">2026-04-18T00:22:54Z</dcterms:modified>
</cp:coreProperties>
</file>