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SenZ Begeleiding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Sint-Oedenrode · 5491 JV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86716085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SenZ Begeleiding B.V.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20.8% (in het onderste kwartiel).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-51.7%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SenZ Begeleiding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2026-04-18T03:50:06Z</dcterms:created>
  <dcterms:modified xsi:type="dcterms:W3CDTF">2026-04-18T03:50:06Z</dcterms:modified>
</cp:coreProperties>
</file>