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Waggelmannetjes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1069 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86584103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Waggelmannetjes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-1.1% (in het onderste kwartiel). Leverage ratio (langlopende schuld / EBITDA): 0.03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Waggelmannetjes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2026-04-18T01:47:02Z</dcterms:created>
  <dcterms:modified xsi:type="dcterms:W3CDTF">2026-04-18T01:47:02Z</dcterms:modified>
</cp:coreProperties>
</file>