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Maatschap S.S.J.M. Lie en S.T.M. Lie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Kwintsheul · 2295 HZ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86493531 · Boekjaren 2023–2023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Maatschap S.S.J.M. Lie en S.T.M. Lie is actief in Eerstelijnszorg. In boekjaar 2023 rapporteerde de organisatie een omzet van €630k met een EBITDA-marge van 49.6%.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€630k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38.5%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49.6%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38.5% (onder de mediaan). Leverage ratio (langlopende schuld / EBITDA): 0.74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Maatschap S.S.J.M. Lie en S.T.M. Lie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2026-04-18T02:24:03Z</dcterms:created>
  <dcterms:modified xsi:type="dcterms:W3CDTF">2026-04-18T02:24:03Z</dcterms:modified>
</cp:coreProperties>
</file>