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Thomashuis Nieuwkuijk V.O.F.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Nieuwkuijk · 5253 AE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86449516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Thomashuis Nieuwkuijk V.O.F. is actief in Verpleging, Verzorging &amp; Thuiszorg. In boekjaar 2023 rapporteerde de organisatie een omzet van €601k met een EBITDA-marge van 39.9%.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€601k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39.9% ligt in het bovenste kwartiel van de peer group (mediaan 7.1%, n=1732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20.6% (in het onderste kwartiel). Leverage ratio (langlopende schuld / EBITDA): 0.43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234.7%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Thomashuis Nieuwkuijk V.O.F.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2026-04-18T02:13:43Z</dcterms:created>
  <dcterms:modified xsi:type="dcterms:W3CDTF">2026-04-18T02:13:43Z</dcterms:modified>
</cp:coreProperties>
</file>