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EndoLior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Numansdorp · 3281 CV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86416510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EndoLior B.V. is actief in Eerstelijnszorg.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69.8%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EndoLior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2026-04-18T00:20:59Z</dcterms:created>
  <dcterms:modified xsi:type="dcterms:W3CDTF">2026-04-18T00:20:59Z</dcterms:modified>
</cp:coreProperties>
</file>