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Mzhaarlem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2012 KH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86401254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Mzhaarlem B.V. is actief in Eerstelijnszorg. In boekjaar 2023 rapporteerde de organisatie een omzet van €753k met een EBITDA-marge van 54.6%.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€753k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54.6%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57.0% (onder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Mzhaarlem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2026-04-18T00:18:38Z</dcterms:created>
  <dcterms:modified xsi:type="dcterms:W3CDTF">2026-04-18T00:18:38Z</dcterms:modified>
</cp:coreProperties>
</file>