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 Raayen &amp; Akyurek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Doetinchem · 7002 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86390392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 Raayen &amp; Akyurek is actief in Eerstelijnszorg. In boekjaar 2023 rapporteerde de organisatie een omzet van €1.0 mln met een EBITDA-marge van 55.2%.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55.2%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92.5%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 Raayen &amp; Akyurek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2026-04-18T00:18:39Z</dcterms:created>
  <dcterms:modified xsi:type="dcterms:W3CDTF">2026-04-18T00:18:39Z</dcterms:modified>
</cp:coreProperties>
</file>