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Care4sure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Wijchen · 6603 AT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86367498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Care4sure B.V. is actief in Ziekenhuizen &amp; MSZ.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-0.6%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671.0%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Care4sure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2026-04-18T01:25:18Z</dcterms:created>
  <dcterms:modified xsi:type="dcterms:W3CDTF">2026-04-18T01:25:18Z</dcterms:modified>
</cp:coreProperties>
</file>