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Maatschap Horstink en Wirix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Westerhaar-Vriezenveensewijk · 7676 AJ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86363328 · Boekjaren 2022–2023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Maatschap Horstink en Wirix is actief in Eerstelijnszorg. In boekjaar 2023 rapporteerde de organisatie een omzet van €823k met een EBITDA-marge van 44.1%.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€823k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44.1%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-44.6%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44.1% ligt boven de mediaan van de peer group (mediaan 28.3%, n=741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-44.6% (in het onderste kwartiel). Leverage ratio (langlopende schuld / EBITDA): 0.07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5.7% per jaar over 1 boekjaar. 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-44.6%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Maatschap Horstink en Wirix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2026-04-18T02:09:08Z</dcterms:created>
  <dcterms:modified xsi:type="dcterms:W3CDTF">2026-04-18T02:09:08Z</dcterms:modified>
</cp:coreProperties>
</file>