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Maatschap Huisartsenpraktijk Aussems en Piek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ELZ — Eerstelijnszorg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s-Hertogenbosch · 5213 HX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86350889 · Boekjaren 2022–2023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Maatschap Huisartsenpraktijk Aussems en Piek is actief in Eerstelijnszorg. In boekjaar 2023 rapporteerde de organisatie een omzet van €681k met een EBITDA-marge van 59.9%. Rapportage-historie omvat 2 boekjaren.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€681k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59.9%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97.5%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59.9% ligt in het bovenste kwartiel van de peer group (mediaan 28.3%, n=741 peers). Duidt op operationele outperformance — nader onderzoek waard voor buy-side engagements.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97.5% (in het bovenste kwartiel). Leverage ratio (langlopende schuld / EBITDA): 0.00 (boven de mediaan).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Infinity% per jaar over 1 boekjaar. 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3931920"/>
                <a:gridCol w="393192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€681k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€-585k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€392k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€-579k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€408k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59.9%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€-586k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€392k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€233k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97.5%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Infinity%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ELZ 2023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28.3%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46.9%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59.9%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741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23.7%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62.5%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85.4%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97.5%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874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0.20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811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34.7%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741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35.1%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267.3%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Infinity%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368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Maatschap Huisartsenpraktijk Aussems en Piek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2026-04-18T00:10:17Z</dcterms:created>
  <dcterms:modified xsi:type="dcterms:W3CDTF">2026-04-18T00:10:17Z</dcterms:modified>
</cp:coreProperties>
</file>