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Maatschap Helius MC Hellevoetsluis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Hellevoetsluis · 3225BZ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86320319 · Boekjaren 2022–2022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Maatschap Helius MC Hellevoetsluis is actief in Eerstelijnszorg. In boekjaar 2022 rapporteerde de organisatie een omzet van €1.1 mln met een EBITDA-marge van 100.0%.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100.0% ligt in het bovenste kwartiel van de peer group (mediaan 28.3%, n=354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100.0%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36067.2%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Maatschap Helius MC Hellevoetsluis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2026-04-18T02:08:01Z</dcterms:created>
  <dcterms:modified xsi:type="dcterms:W3CDTF">2026-04-18T02:08:01Z</dcterms:modified>
</cp:coreProperties>
</file>