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Femm Verloskundigen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IJsselmuiden · 8271 EM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86223321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Femm Verloskundigen is actief in Eerstelijnszorg. In boekjaar 2023 rapporteerde de organisatie een omzet van €513k met een EBITDA-marge van 53.3%.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€513k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53.3%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45.8%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100.4%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Femm Verloskundigen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2026-04-18T00:15:11Z</dcterms:created>
  <dcterms:modified xsi:type="dcterms:W3CDTF">2026-04-18T00:15:11Z</dcterms:modified>
</cp:coreProperties>
</file>