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Knuijvers in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8921 HH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86213296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Knuijvers in zorg is actief in Verpleging, Verzorging &amp; Thuiszorg. In boekjaar 2023 rapporteerde de organisatie een omzet van €675k met een EBITDA-marge van 43.2%.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€675k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43.2%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45.7% (onder de mediaan). Leverage ratio (langlopende schuld / EBITDA): 0.26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1098.9%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1098.9%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1098.9%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Knuijvers in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2026-04-18T02:09:06Z</dcterms:created>
  <dcterms:modified xsi:type="dcterms:W3CDTF">2026-04-18T02:09:06Z</dcterms:modified>
</cp:coreProperties>
</file>