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Groepspraktijk Voetencentrum Wender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ELZ — Eerstelijnszorg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Hengelo · 7555 SK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86179535 · Boekjaren 2022–2024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Groepspraktijk Voetencentrum Wender B.V. is actief in Eerstelijnszorg. In boekjaar 2024 rapporteerde de organisatie een omzet van —. De entiteit heeft een volledige rapportage-historie over 3 boekjaren (2022–2024).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56.0%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56.0% (boven de mediaan).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20.1% per jaar over 1 boekjaar.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2621280"/>
                <a:gridCol w="2621280"/>
                <a:gridCol w="262128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€990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€985k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ELZ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3156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Groepspraktijk Voetencentrum Wender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2026-08-17T15:24:26Z</dcterms:created>
  <dcterms:modified xsi:type="dcterms:W3CDTF">2026-08-17T15:24:26Z</dcterms:modified>
</cp:coreProperties>
</file>