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Groepspraktijk Voetencentrum Wender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7555 SK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86179535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Groepspraktijk Voetencentrum Wender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20.1% per jaar over 1 boekjaar.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Groepspraktijk Voetencentrum Wender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2026-06-17T15:03:39Z</dcterms:created>
  <dcterms:modified xsi:type="dcterms:W3CDTF">2026-06-17T15:03:39Z</dcterms:modified>
</cp:coreProperties>
</file>