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Dokters van Hier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6227 BZ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86151096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Dokters van Hier is actief in Eerstelijnszorg. In boekjaar 2023 rapporteerde de organisatie een omzet van €689k met een EBITDA-marge van 49.1%.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49.1%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Dokters van Hier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2026-04-18T02:12:55Z</dcterms:created>
  <dcterms:modified xsi:type="dcterms:W3CDTF">2026-04-18T02:12:55Z</dcterms:modified>
</cp:coreProperties>
</file>