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Naimi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Hoogvliet Rotterdam · 3193 EN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86139525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Naimi B.V. is actief in Eerstelijnszorg. In boekjaar 2023 rapporteerde de organisatie een omzet van €834k met een EBITDA-marge van 49.9%.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€834k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49.9%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79.9%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5.8%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Naimi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2026-04-18T02:11:17Z</dcterms:created>
  <dcterms:modified xsi:type="dcterms:W3CDTF">2026-04-18T02:11:17Z</dcterms:modified>
</cp:coreProperties>
</file>