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Timmer en van der Mast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Putten · 3882 AH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86127608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Timmer en van der Mast is actief in Eerstelijnszorg. In boekjaar 2023 rapporteerde de organisatie een omzet van €760k met een EBITDA-marge van 54.8%.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€760k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54.8%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65.8%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54.8%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65.8% (boven de mediaan). Leverage ratio (langlopende schuld / EBITDA): 0.12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111.3%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Timmer en van der Mast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2026-04-18T00:15:35Z</dcterms:created>
  <dcterms:modified xsi:type="dcterms:W3CDTF">2026-04-18T00:15:35Z</dcterms:modified>
</cp:coreProperties>
</file>