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Mondzorg Essed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Nijmegen · 6533 VG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86055933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Mondzorg Essed B.V. is actief in Eerstelijnszorg. In boekjaar 2023 rapporteerde de organisatie een omzet van €1.8 mln met een EBITDA-marge van 32.5%.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32.5% ligt boven de mediaan van de peer group (mediaan 28.3%, n=741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23.9%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-35.6%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Mondzorg Essed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2026-04-18T03:48:26Z</dcterms:created>
  <dcterms:modified xsi:type="dcterms:W3CDTF">2026-04-18T03:48:26Z</dcterms:modified>
</cp:coreProperties>
</file>